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13716000" cy="1828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0"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25" d="100"/>
          <a:sy n="25" d="100"/>
        </p:scale>
        <p:origin x="2124" y="44"/>
      </p:cViewPr>
      <p:guideLst>
        <p:guide orient="horz" pos="5760"/>
        <p:guide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66" y="2647382"/>
            <a:ext cx="12780901" cy="7298135"/>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8488"/>
            </a:lvl1pPr>
            <a:lvl2pPr lvl="1" algn="ctr">
              <a:spcBef>
                <a:spcPts val="0"/>
              </a:spcBef>
              <a:spcAft>
                <a:spcPts val="0"/>
              </a:spcAft>
              <a:buSzPts val="5200"/>
              <a:buNone/>
              <a:defRPr sz="18488"/>
            </a:lvl2pPr>
            <a:lvl3pPr lvl="2" algn="ctr">
              <a:spcBef>
                <a:spcPts val="0"/>
              </a:spcBef>
              <a:spcAft>
                <a:spcPts val="0"/>
              </a:spcAft>
              <a:buSzPts val="5200"/>
              <a:buNone/>
              <a:defRPr sz="18488"/>
            </a:lvl3pPr>
            <a:lvl4pPr lvl="3" algn="ctr">
              <a:spcBef>
                <a:spcPts val="0"/>
              </a:spcBef>
              <a:spcAft>
                <a:spcPts val="0"/>
              </a:spcAft>
              <a:buSzPts val="5200"/>
              <a:buNone/>
              <a:defRPr sz="18488"/>
            </a:lvl4pPr>
            <a:lvl5pPr lvl="4" algn="ctr">
              <a:spcBef>
                <a:spcPts val="0"/>
              </a:spcBef>
              <a:spcAft>
                <a:spcPts val="0"/>
              </a:spcAft>
              <a:buSzPts val="5200"/>
              <a:buNone/>
              <a:defRPr sz="18488"/>
            </a:lvl5pPr>
            <a:lvl6pPr lvl="5" algn="ctr">
              <a:spcBef>
                <a:spcPts val="0"/>
              </a:spcBef>
              <a:spcAft>
                <a:spcPts val="0"/>
              </a:spcAft>
              <a:buSzPts val="5200"/>
              <a:buNone/>
              <a:defRPr sz="18488"/>
            </a:lvl6pPr>
            <a:lvl7pPr lvl="6" algn="ctr">
              <a:spcBef>
                <a:spcPts val="0"/>
              </a:spcBef>
              <a:spcAft>
                <a:spcPts val="0"/>
              </a:spcAft>
              <a:buSzPts val="5200"/>
              <a:buNone/>
              <a:defRPr sz="18488"/>
            </a:lvl7pPr>
            <a:lvl8pPr lvl="7" algn="ctr">
              <a:spcBef>
                <a:spcPts val="0"/>
              </a:spcBef>
              <a:spcAft>
                <a:spcPts val="0"/>
              </a:spcAft>
              <a:buSzPts val="5200"/>
              <a:buNone/>
              <a:defRPr sz="18488"/>
            </a:lvl8pPr>
            <a:lvl9pPr lvl="8" algn="ctr">
              <a:spcBef>
                <a:spcPts val="0"/>
              </a:spcBef>
              <a:spcAft>
                <a:spcPts val="0"/>
              </a:spcAft>
              <a:buSzPts val="5200"/>
              <a:buNone/>
              <a:defRPr sz="18488"/>
            </a:lvl9pPr>
          </a:lstStyle>
          <a:p>
            <a:endParaRPr/>
          </a:p>
        </p:txBody>
      </p:sp>
      <p:sp>
        <p:nvSpPr>
          <p:cNvPr id="11" name="Google Shape;11;p2"/>
          <p:cNvSpPr txBox="1">
            <a:spLocks noGrp="1"/>
          </p:cNvSpPr>
          <p:nvPr>
            <p:ph type="subTitle" idx="1"/>
          </p:nvPr>
        </p:nvSpPr>
        <p:spPr>
          <a:xfrm>
            <a:off x="467553" y="10076894"/>
            <a:ext cx="12780901" cy="2818135"/>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9956"/>
            </a:lvl1pPr>
            <a:lvl2pPr lvl="1" algn="ctr">
              <a:lnSpc>
                <a:spcPct val="100000"/>
              </a:lnSpc>
              <a:spcBef>
                <a:spcPts val="0"/>
              </a:spcBef>
              <a:spcAft>
                <a:spcPts val="0"/>
              </a:spcAft>
              <a:buSzPts val="2800"/>
              <a:buNone/>
              <a:defRPr sz="9956"/>
            </a:lvl2pPr>
            <a:lvl3pPr lvl="2" algn="ctr">
              <a:lnSpc>
                <a:spcPct val="100000"/>
              </a:lnSpc>
              <a:spcBef>
                <a:spcPts val="0"/>
              </a:spcBef>
              <a:spcAft>
                <a:spcPts val="0"/>
              </a:spcAft>
              <a:buSzPts val="2800"/>
              <a:buNone/>
              <a:defRPr sz="9956"/>
            </a:lvl3pPr>
            <a:lvl4pPr lvl="3" algn="ctr">
              <a:lnSpc>
                <a:spcPct val="100000"/>
              </a:lnSpc>
              <a:spcBef>
                <a:spcPts val="0"/>
              </a:spcBef>
              <a:spcAft>
                <a:spcPts val="0"/>
              </a:spcAft>
              <a:buSzPts val="2800"/>
              <a:buNone/>
              <a:defRPr sz="9956"/>
            </a:lvl4pPr>
            <a:lvl5pPr lvl="4" algn="ctr">
              <a:lnSpc>
                <a:spcPct val="100000"/>
              </a:lnSpc>
              <a:spcBef>
                <a:spcPts val="0"/>
              </a:spcBef>
              <a:spcAft>
                <a:spcPts val="0"/>
              </a:spcAft>
              <a:buSzPts val="2800"/>
              <a:buNone/>
              <a:defRPr sz="9956"/>
            </a:lvl5pPr>
            <a:lvl6pPr lvl="5" algn="ctr">
              <a:lnSpc>
                <a:spcPct val="100000"/>
              </a:lnSpc>
              <a:spcBef>
                <a:spcPts val="0"/>
              </a:spcBef>
              <a:spcAft>
                <a:spcPts val="0"/>
              </a:spcAft>
              <a:buSzPts val="2800"/>
              <a:buNone/>
              <a:defRPr sz="9956"/>
            </a:lvl6pPr>
            <a:lvl7pPr lvl="6" algn="ctr">
              <a:lnSpc>
                <a:spcPct val="100000"/>
              </a:lnSpc>
              <a:spcBef>
                <a:spcPts val="0"/>
              </a:spcBef>
              <a:spcAft>
                <a:spcPts val="0"/>
              </a:spcAft>
              <a:buSzPts val="2800"/>
              <a:buNone/>
              <a:defRPr sz="9956"/>
            </a:lvl7pPr>
            <a:lvl8pPr lvl="7" algn="ctr">
              <a:lnSpc>
                <a:spcPct val="100000"/>
              </a:lnSpc>
              <a:spcBef>
                <a:spcPts val="0"/>
              </a:spcBef>
              <a:spcAft>
                <a:spcPts val="0"/>
              </a:spcAft>
              <a:buSzPts val="2800"/>
              <a:buNone/>
              <a:defRPr sz="9956"/>
            </a:lvl8pPr>
            <a:lvl9pPr lvl="8" algn="ctr">
              <a:lnSpc>
                <a:spcPct val="100000"/>
              </a:lnSpc>
              <a:spcBef>
                <a:spcPts val="0"/>
              </a:spcBef>
              <a:spcAft>
                <a:spcPts val="0"/>
              </a:spcAft>
              <a:buSzPts val="2800"/>
              <a:buNone/>
              <a:defRPr sz="9956"/>
            </a:lvl9pPr>
          </a:lstStyle>
          <a:p>
            <a:endParaRPr/>
          </a:p>
        </p:txBody>
      </p:sp>
      <p:sp>
        <p:nvSpPr>
          <p:cNvPr id="12" name="Google Shape;12;p2"/>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53" y="3932894"/>
            <a:ext cx="12780901" cy="6981335"/>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2666"/>
            </a:lvl1pPr>
            <a:lvl2pPr lvl="1" algn="ctr">
              <a:spcBef>
                <a:spcPts val="0"/>
              </a:spcBef>
              <a:spcAft>
                <a:spcPts val="0"/>
              </a:spcAft>
              <a:buSzPts val="12000"/>
              <a:buNone/>
              <a:defRPr sz="42666"/>
            </a:lvl2pPr>
            <a:lvl3pPr lvl="2" algn="ctr">
              <a:spcBef>
                <a:spcPts val="0"/>
              </a:spcBef>
              <a:spcAft>
                <a:spcPts val="0"/>
              </a:spcAft>
              <a:buSzPts val="12000"/>
              <a:buNone/>
              <a:defRPr sz="42666"/>
            </a:lvl3pPr>
            <a:lvl4pPr lvl="3" algn="ctr">
              <a:spcBef>
                <a:spcPts val="0"/>
              </a:spcBef>
              <a:spcAft>
                <a:spcPts val="0"/>
              </a:spcAft>
              <a:buSzPts val="12000"/>
              <a:buNone/>
              <a:defRPr sz="42666"/>
            </a:lvl4pPr>
            <a:lvl5pPr lvl="4" algn="ctr">
              <a:spcBef>
                <a:spcPts val="0"/>
              </a:spcBef>
              <a:spcAft>
                <a:spcPts val="0"/>
              </a:spcAft>
              <a:buSzPts val="12000"/>
              <a:buNone/>
              <a:defRPr sz="42666"/>
            </a:lvl5pPr>
            <a:lvl6pPr lvl="5" algn="ctr">
              <a:spcBef>
                <a:spcPts val="0"/>
              </a:spcBef>
              <a:spcAft>
                <a:spcPts val="0"/>
              </a:spcAft>
              <a:buSzPts val="12000"/>
              <a:buNone/>
              <a:defRPr sz="42666"/>
            </a:lvl6pPr>
            <a:lvl7pPr lvl="6" algn="ctr">
              <a:spcBef>
                <a:spcPts val="0"/>
              </a:spcBef>
              <a:spcAft>
                <a:spcPts val="0"/>
              </a:spcAft>
              <a:buSzPts val="12000"/>
              <a:buNone/>
              <a:defRPr sz="42666"/>
            </a:lvl7pPr>
            <a:lvl8pPr lvl="7" algn="ctr">
              <a:spcBef>
                <a:spcPts val="0"/>
              </a:spcBef>
              <a:spcAft>
                <a:spcPts val="0"/>
              </a:spcAft>
              <a:buSzPts val="12000"/>
              <a:buNone/>
              <a:defRPr sz="42666"/>
            </a:lvl8pPr>
            <a:lvl9pPr lvl="8" algn="ctr">
              <a:spcBef>
                <a:spcPts val="0"/>
              </a:spcBef>
              <a:spcAft>
                <a:spcPts val="0"/>
              </a:spcAft>
              <a:buSzPts val="12000"/>
              <a:buNone/>
              <a:defRPr sz="42666"/>
            </a:lvl9pPr>
          </a:lstStyle>
          <a:p>
            <a:r>
              <a:t>xx%</a:t>
            </a:r>
          </a:p>
        </p:txBody>
      </p:sp>
      <p:sp>
        <p:nvSpPr>
          <p:cNvPr id="46" name="Google Shape;46;p11"/>
          <p:cNvSpPr txBox="1">
            <a:spLocks noGrp="1"/>
          </p:cNvSpPr>
          <p:nvPr>
            <p:ph type="body" idx="1"/>
          </p:nvPr>
        </p:nvSpPr>
        <p:spPr>
          <a:xfrm>
            <a:off x="467553" y="11207916"/>
            <a:ext cx="12780901" cy="4625067"/>
          </a:xfrm>
          <a:prstGeom prst="rect">
            <a:avLst/>
          </a:prstGeom>
        </p:spPr>
        <p:txBody>
          <a:bodyPr spcFirstLastPara="1" wrap="square" lIns="91425" tIns="91425" rIns="91425" bIns="91425" anchor="t" anchorCtr="0">
            <a:normAutofit/>
          </a:bodyPr>
          <a:lstStyle>
            <a:lvl1pPr marL="1625552" lvl="0" indent="-1219163" algn="ctr">
              <a:spcBef>
                <a:spcPts val="0"/>
              </a:spcBef>
              <a:spcAft>
                <a:spcPts val="0"/>
              </a:spcAft>
              <a:buSzPts val="1800"/>
              <a:buChar char="●"/>
              <a:defRPr/>
            </a:lvl1pPr>
            <a:lvl2pPr marL="3251108" lvl="1" indent="-1128857" algn="ctr">
              <a:spcBef>
                <a:spcPts val="0"/>
              </a:spcBef>
              <a:spcAft>
                <a:spcPts val="0"/>
              </a:spcAft>
              <a:buSzPts val="1400"/>
              <a:buChar char="○"/>
              <a:defRPr/>
            </a:lvl2pPr>
            <a:lvl3pPr marL="4876659" lvl="2" indent="-1128857" algn="ctr">
              <a:spcBef>
                <a:spcPts val="0"/>
              </a:spcBef>
              <a:spcAft>
                <a:spcPts val="0"/>
              </a:spcAft>
              <a:buSzPts val="1400"/>
              <a:buChar char="■"/>
              <a:defRPr/>
            </a:lvl3pPr>
            <a:lvl4pPr marL="6502211" lvl="3" indent="-1128857" algn="ctr">
              <a:spcBef>
                <a:spcPts val="0"/>
              </a:spcBef>
              <a:spcAft>
                <a:spcPts val="0"/>
              </a:spcAft>
              <a:buSzPts val="1400"/>
              <a:buChar char="●"/>
              <a:defRPr/>
            </a:lvl4pPr>
            <a:lvl5pPr marL="8127762" lvl="4" indent="-1128857" algn="ctr">
              <a:spcBef>
                <a:spcPts val="0"/>
              </a:spcBef>
              <a:spcAft>
                <a:spcPts val="0"/>
              </a:spcAft>
              <a:buSzPts val="1400"/>
              <a:buChar char="○"/>
              <a:defRPr/>
            </a:lvl5pPr>
            <a:lvl6pPr marL="9753320" lvl="5" indent="-1128857" algn="ctr">
              <a:spcBef>
                <a:spcPts val="0"/>
              </a:spcBef>
              <a:spcAft>
                <a:spcPts val="0"/>
              </a:spcAft>
              <a:buSzPts val="1400"/>
              <a:buChar char="■"/>
              <a:defRPr/>
            </a:lvl6pPr>
            <a:lvl7pPr marL="11378870" lvl="6" indent="-1128857" algn="ctr">
              <a:spcBef>
                <a:spcPts val="0"/>
              </a:spcBef>
              <a:spcAft>
                <a:spcPts val="0"/>
              </a:spcAft>
              <a:buSzPts val="1400"/>
              <a:buChar char="●"/>
              <a:defRPr/>
            </a:lvl7pPr>
            <a:lvl8pPr marL="13004424" lvl="7" indent="-1128857" algn="ctr">
              <a:spcBef>
                <a:spcPts val="0"/>
              </a:spcBef>
              <a:spcAft>
                <a:spcPts val="0"/>
              </a:spcAft>
              <a:buSzPts val="1400"/>
              <a:buChar char="○"/>
              <a:defRPr/>
            </a:lvl8pPr>
            <a:lvl9pPr marL="14629977" lvl="8" indent="-1128857"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53" y="7647472"/>
            <a:ext cx="12780901" cy="2993067"/>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12800"/>
            </a:lvl1pPr>
            <a:lvl2pPr lvl="1" algn="ctr">
              <a:spcBef>
                <a:spcPts val="0"/>
              </a:spcBef>
              <a:spcAft>
                <a:spcPts val="0"/>
              </a:spcAft>
              <a:buSzPts val="3600"/>
              <a:buNone/>
              <a:defRPr sz="12800"/>
            </a:lvl2pPr>
            <a:lvl3pPr lvl="2" algn="ctr">
              <a:spcBef>
                <a:spcPts val="0"/>
              </a:spcBef>
              <a:spcAft>
                <a:spcPts val="0"/>
              </a:spcAft>
              <a:buSzPts val="3600"/>
              <a:buNone/>
              <a:defRPr sz="12800"/>
            </a:lvl3pPr>
            <a:lvl4pPr lvl="3" algn="ctr">
              <a:spcBef>
                <a:spcPts val="0"/>
              </a:spcBef>
              <a:spcAft>
                <a:spcPts val="0"/>
              </a:spcAft>
              <a:buSzPts val="3600"/>
              <a:buNone/>
              <a:defRPr sz="12800"/>
            </a:lvl4pPr>
            <a:lvl5pPr lvl="4" algn="ctr">
              <a:spcBef>
                <a:spcPts val="0"/>
              </a:spcBef>
              <a:spcAft>
                <a:spcPts val="0"/>
              </a:spcAft>
              <a:buSzPts val="3600"/>
              <a:buNone/>
              <a:defRPr sz="12800"/>
            </a:lvl5pPr>
            <a:lvl6pPr lvl="5" algn="ctr">
              <a:spcBef>
                <a:spcPts val="0"/>
              </a:spcBef>
              <a:spcAft>
                <a:spcPts val="0"/>
              </a:spcAft>
              <a:buSzPts val="3600"/>
              <a:buNone/>
              <a:defRPr sz="12800"/>
            </a:lvl6pPr>
            <a:lvl7pPr lvl="6" algn="ctr">
              <a:spcBef>
                <a:spcPts val="0"/>
              </a:spcBef>
              <a:spcAft>
                <a:spcPts val="0"/>
              </a:spcAft>
              <a:buSzPts val="3600"/>
              <a:buNone/>
              <a:defRPr sz="12800"/>
            </a:lvl7pPr>
            <a:lvl8pPr lvl="7" algn="ctr">
              <a:spcBef>
                <a:spcPts val="0"/>
              </a:spcBef>
              <a:spcAft>
                <a:spcPts val="0"/>
              </a:spcAft>
              <a:buSzPts val="3600"/>
              <a:buNone/>
              <a:defRPr sz="12800"/>
            </a:lvl8pPr>
            <a:lvl9pPr lvl="8" algn="ctr">
              <a:spcBef>
                <a:spcPts val="0"/>
              </a:spcBef>
              <a:spcAft>
                <a:spcPts val="0"/>
              </a:spcAft>
              <a:buSzPts val="3600"/>
              <a:buNone/>
              <a:defRPr sz="12800"/>
            </a:lvl9pPr>
          </a:lstStyle>
          <a:p>
            <a:endParaRPr/>
          </a:p>
        </p:txBody>
      </p:sp>
      <p:sp>
        <p:nvSpPr>
          <p:cNvPr id="15" name="Google Shape;15;p3"/>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67553" y="4097688"/>
            <a:ext cx="12780901" cy="12147200"/>
          </a:xfrm>
          <a:prstGeom prst="rect">
            <a:avLst/>
          </a:prstGeom>
        </p:spPr>
        <p:txBody>
          <a:bodyPr spcFirstLastPara="1" wrap="square" lIns="91425" tIns="91425" rIns="91425" bIns="91425" anchor="t" anchorCtr="0">
            <a:normAutofit/>
          </a:bodyPr>
          <a:lstStyle>
            <a:lvl1pPr marL="1625552" lvl="0" indent="-1219163">
              <a:spcBef>
                <a:spcPts val="0"/>
              </a:spcBef>
              <a:spcAft>
                <a:spcPts val="0"/>
              </a:spcAft>
              <a:buSzPts val="1800"/>
              <a:buChar char="●"/>
              <a:defRPr/>
            </a:lvl1pPr>
            <a:lvl2pPr marL="3251108" lvl="1" indent="-1128857">
              <a:spcBef>
                <a:spcPts val="0"/>
              </a:spcBef>
              <a:spcAft>
                <a:spcPts val="0"/>
              </a:spcAft>
              <a:buSzPts val="1400"/>
              <a:buChar char="○"/>
              <a:defRPr/>
            </a:lvl2pPr>
            <a:lvl3pPr marL="4876659" lvl="2" indent="-1128857">
              <a:spcBef>
                <a:spcPts val="0"/>
              </a:spcBef>
              <a:spcAft>
                <a:spcPts val="0"/>
              </a:spcAft>
              <a:buSzPts val="1400"/>
              <a:buChar char="■"/>
              <a:defRPr/>
            </a:lvl3pPr>
            <a:lvl4pPr marL="6502211" lvl="3" indent="-1128857">
              <a:spcBef>
                <a:spcPts val="0"/>
              </a:spcBef>
              <a:spcAft>
                <a:spcPts val="0"/>
              </a:spcAft>
              <a:buSzPts val="1400"/>
              <a:buChar char="●"/>
              <a:defRPr/>
            </a:lvl4pPr>
            <a:lvl5pPr marL="8127762" lvl="4" indent="-1128857">
              <a:spcBef>
                <a:spcPts val="0"/>
              </a:spcBef>
              <a:spcAft>
                <a:spcPts val="0"/>
              </a:spcAft>
              <a:buSzPts val="1400"/>
              <a:buChar char="○"/>
              <a:defRPr/>
            </a:lvl5pPr>
            <a:lvl6pPr marL="9753320" lvl="5" indent="-1128857">
              <a:spcBef>
                <a:spcPts val="0"/>
              </a:spcBef>
              <a:spcAft>
                <a:spcPts val="0"/>
              </a:spcAft>
              <a:buSzPts val="1400"/>
              <a:buChar char="■"/>
              <a:defRPr/>
            </a:lvl6pPr>
            <a:lvl7pPr marL="11378870" lvl="6" indent="-1128857">
              <a:spcBef>
                <a:spcPts val="0"/>
              </a:spcBef>
              <a:spcAft>
                <a:spcPts val="0"/>
              </a:spcAft>
              <a:buSzPts val="1400"/>
              <a:buChar char="●"/>
              <a:defRPr/>
            </a:lvl7pPr>
            <a:lvl8pPr marL="13004424" lvl="7" indent="-1128857">
              <a:spcBef>
                <a:spcPts val="0"/>
              </a:spcBef>
              <a:spcAft>
                <a:spcPts val="0"/>
              </a:spcAft>
              <a:buSzPts val="1400"/>
              <a:buChar char="○"/>
              <a:defRPr/>
            </a:lvl8pPr>
            <a:lvl9pPr marL="14629977" lvl="8" indent="-1128857">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67552" y="4097688"/>
            <a:ext cx="5999851" cy="12147200"/>
          </a:xfrm>
          <a:prstGeom prst="rect">
            <a:avLst/>
          </a:prstGeom>
        </p:spPr>
        <p:txBody>
          <a:bodyPr spcFirstLastPara="1" wrap="square" lIns="91425" tIns="91425" rIns="91425" bIns="91425" anchor="t" anchorCtr="0">
            <a:normAutofit/>
          </a:bodyPr>
          <a:lstStyle>
            <a:lvl1pPr marL="1625552" lvl="0" indent="-1128857">
              <a:spcBef>
                <a:spcPts val="0"/>
              </a:spcBef>
              <a:spcAft>
                <a:spcPts val="0"/>
              </a:spcAft>
              <a:buSzPts val="1400"/>
              <a:buChar char="●"/>
              <a:defRPr sz="4978"/>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23" name="Google Shape;23;p5"/>
          <p:cNvSpPr txBox="1">
            <a:spLocks noGrp="1"/>
          </p:cNvSpPr>
          <p:nvPr>
            <p:ph type="body" idx="2"/>
          </p:nvPr>
        </p:nvSpPr>
        <p:spPr>
          <a:xfrm>
            <a:off x="7248603" y="4097688"/>
            <a:ext cx="5999851" cy="12147200"/>
          </a:xfrm>
          <a:prstGeom prst="rect">
            <a:avLst/>
          </a:prstGeom>
        </p:spPr>
        <p:txBody>
          <a:bodyPr spcFirstLastPara="1" wrap="square" lIns="91425" tIns="91425" rIns="91425" bIns="91425" anchor="t" anchorCtr="0">
            <a:normAutofit/>
          </a:bodyPr>
          <a:lstStyle>
            <a:lvl1pPr marL="1625552" lvl="0" indent="-1128857">
              <a:spcBef>
                <a:spcPts val="0"/>
              </a:spcBef>
              <a:spcAft>
                <a:spcPts val="0"/>
              </a:spcAft>
              <a:buSzPts val="1400"/>
              <a:buChar char="●"/>
              <a:defRPr sz="4978"/>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24" name="Google Shape;24;p5"/>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53" y="1582316"/>
            <a:ext cx="12780901" cy="2036267"/>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49" y="1975470"/>
            <a:ext cx="4212000" cy="2686935"/>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8534"/>
            </a:lvl1pPr>
            <a:lvl2pPr lvl="1">
              <a:spcBef>
                <a:spcPts val="0"/>
              </a:spcBef>
              <a:spcAft>
                <a:spcPts val="0"/>
              </a:spcAft>
              <a:buSzPts val="2400"/>
              <a:buNone/>
              <a:defRPr sz="8534"/>
            </a:lvl2pPr>
            <a:lvl3pPr lvl="2">
              <a:spcBef>
                <a:spcPts val="0"/>
              </a:spcBef>
              <a:spcAft>
                <a:spcPts val="0"/>
              </a:spcAft>
              <a:buSzPts val="2400"/>
              <a:buNone/>
              <a:defRPr sz="8534"/>
            </a:lvl3pPr>
            <a:lvl4pPr lvl="3">
              <a:spcBef>
                <a:spcPts val="0"/>
              </a:spcBef>
              <a:spcAft>
                <a:spcPts val="0"/>
              </a:spcAft>
              <a:buSzPts val="2400"/>
              <a:buNone/>
              <a:defRPr sz="8534"/>
            </a:lvl4pPr>
            <a:lvl5pPr lvl="4">
              <a:spcBef>
                <a:spcPts val="0"/>
              </a:spcBef>
              <a:spcAft>
                <a:spcPts val="0"/>
              </a:spcAft>
              <a:buSzPts val="2400"/>
              <a:buNone/>
              <a:defRPr sz="8534"/>
            </a:lvl5pPr>
            <a:lvl6pPr lvl="5">
              <a:spcBef>
                <a:spcPts val="0"/>
              </a:spcBef>
              <a:spcAft>
                <a:spcPts val="0"/>
              </a:spcAft>
              <a:buSzPts val="2400"/>
              <a:buNone/>
              <a:defRPr sz="8534"/>
            </a:lvl6pPr>
            <a:lvl7pPr lvl="6">
              <a:spcBef>
                <a:spcPts val="0"/>
              </a:spcBef>
              <a:spcAft>
                <a:spcPts val="0"/>
              </a:spcAft>
              <a:buSzPts val="2400"/>
              <a:buNone/>
              <a:defRPr sz="8534"/>
            </a:lvl7pPr>
            <a:lvl8pPr lvl="7">
              <a:spcBef>
                <a:spcPts val="0"/>
              </a:spcBef>
              <a:spcAft>
                <a:spcPts val="0"/>
              </a:spcAft>
              <a:buSzPts val="2400"/>
              <a:buNone/>
              <a:defRPr sz="8534"/>
            </a:lvl8pPr>
            <a:lvl9pPr lvl="8">
              <a:spcBef>
                <a:spcPts val="0"/>
              </a:spcBef>
              <a:spcAft>
                <a:spcPts val="0"/>
              </a:spcAft>
              <a:buSzPts val="2400"/>
              <a:buNone/>
              <a:defRPr sz="8534"/>
            </a:lvl9pPr>
          </a:lstStyle>
          <a:p>
            <a:endParaRPr/>
          </a:p>
        </p:txBody>
      </p:sp>
      <p:sp>
        <p:nvSpPr>
          <p:cNvPr id="30" name="Google Shape;30;p7"/>
          <p:cNvSpPr txBox="1">
            <a:spLocks noGrp="1"/>
          </p:cNvSpPr>
          <p:nvPr>
            <p:ph type="body" idx="1"/>
          </p:nvPr>
        </p:nvSpPr>
        <p:spPr>
          <a:xfrm>
            <a:off x="467549" y="4940806"/>
            <a:ext cx="4212000" cy="11304535"/>
          </a:xfrm>
          <a:prstGeom prst="rect">
            <a:avLst/>
          </a:prstGeom>
        </p:spPr>
        <p:txBody>
          <a:bodyPr spcFirstLastPara="1" wrap="square" lIns="91425" tIns="91425" rIns="91425" bIns="91425" anchor="t" anchorCtr="0">
            <a:normAutofit/>
          </a:bodyPr>
          <a:lstStyle>
            <a:lvl1pPr marL="1625552" lvl="0" indent="-1083702">
              <a:spcBef>
                <a:spcPts val="0"/>
              </a:spcBef>
              <a:spcAft>
                <a:spcPts val="0"/>
              </a:spcAft>
              <a:buSzPts val="1200"/>
              <a:buChar char="●"/>
              <a:defRPr sz="4266"/>
            </a:lvl1pPr>
            <a:lvl2pPr marL="3251108" lvl="1" indent="-1083702">
              <a:spcBef>
                <a:spcPts val="0"/>
              </a:spcBef>
              <a:spcAft>
                <a:spcPts val="0"/>
              </a:spcAft>
              <a:buSzPts val="1200"/>
              <a:buChar char="○"/>
              <a:defRPr sz="4266"/>
            </a:lvl2pPr>
            <a:lvl3pPr marL="4876659" lvl="2" indent="-1083702">
              <a:spcBef>
                <a:spcPts val="0"/>
              </a:spcBef>
              <a:spcAft>
                <a:spcPts val="0"/>
              </a:spcAft>
              <a:buSzPts val="1200"/>
              <a:buChar char="■"/>
              <a:defRPr sz="4266"/>
            </a:lvl3pPr>
            <a:lvl4pPr marL="6502211" lvl="3" indent="-1083702">
              <a:spcBef>
                <a:spcPts val="0"/>
              </a:spcBef>
              <a:spcAft>
                <a:spcPts val="0"/>
              </a:spcAft>
              <a:buSzPts val="1200"/>
              <a:buChar char="●"/>
              <a:defRPr sz="4266"/>
            </a:lvl4pPr>
            <a:lvl5pPr marL="8127762" lvl="4" indent="-1083702">
              <a:spcBef>
                <a:spcPts val="0"/>
              </a:spcBef>
              <a:spcAft>
                <a:spcPts val="0"/>
              </a:spcAft>
              <a:buSzPts val="1200"/>
              <a:buChar char="○"/>
              <a:defRPr sz="4266"/>
            </a:lvl5pPr>
            <a:lvl6pPr marL="9753320" lvl="5" indent="-1083702">
              <a:spcBef>
                <a:spcPts val="0"/>
              </a:spcBef>
              <a:spcAft>
                <a:spcPts val="0"/>
              </a:spcAft>
              <a:buSzPts val="1200"/>
              <a:buChar char="■"/>
              <a:defRPr sz="4266"/>
            </a:lvl6pPr>
            <a:lvl7pPr marL="11378870" lvl="6" indent="-1083702">
              <a:spcBef>
                <a:spcPts val="0"/>
              </a:spcBef>
              <a:spcAft>
                <a:spcPts val="0"/>
              </a:spcAft>
              <a:buSzPts val="1200"/>
              <a:buChar char="●"/>
              <a:defRPr sz="4266"/>
            </a:lvl7pPr>
            <a:lvl8pPr marL="13004424" lvl="7" indent="-1083702">
              <a:spcBef>
                <a:spcPts val="0"/>
              </a:spcBef>
              <a:spcAft>
                <a:spcPts val="0"/>
              </a:spcAft>
              <a:buSzPts val="1200"/>
              <a:buChar char="○"/>
              <a:defRPr sz="4266"/>
            </a:lvl8pPr>
            <a:lvl9pPr marL="14629977" lvl="8" indent="-1083702">
              <a:spcBef>
                <a:spcPts val="0"/>
              </a:spcBef>
              <a:spcAft>
                <a:spcPts val="0"/>
              </a:spcAft>
              <a:buSzPts val="1200"/>
              <a:buChar char="■"/>
              <a:defRPr sz="4266"/>
            </a:lvl9pPr>
          </a:lstStyle>
          <a:p>
            <a:endParaRPr/>
          </a:p>
        </p:txBody>
      </p:sp>
      <p:sp>
        <p:nvSpPr>
          <p:cNvPr id="31" name="Google Shape;31;p7"/>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77" y="1600537"/>
            <a:ext cx="9551701" cy="14545067"/>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7063"/>
            </a:lvl1pPr>
            <a:lvl2pPr lvl="1">
              <a:spcBef>
                <a:spcPts val="0"/>
              </a:spcBef>
              <a:spcAft>
                <a:spcPts val="0"/>
              </a:spcAft>
              <a:buSzPts val="4800"/>
              <a:buNone/>
              <a:defRPr sz="17063"/>
            </a:lvl2pPr>
            <a:lvl3pPr lvl="2">
              <a:spcBef>
                <a:spcPts val="0"/>
              </a:spcBef>
              <a:spcAft>
                <a:spcPts val="0"/>
              </a:spcAft>
              <a:buSzPts val="4800"/>
              <a:buNone/>
              <a:defRPr sz="17063"/>
            </a:lvl3pPr>
            <a:lvl4pPr lvl="3">
              <a:spcBef>
                <a:spcPts val="0"/>
              </a:spcBef>
              <a:spcAft>
                <a:spcPts val="0"/>
              </a:spcAft>
              <a:buSzPts val="4800"/>
              <a:buNone/>
              <a:defRPr sz="17063"/>
            </a:lvl4pPr>
            <a:lvl5pPr lvl="4">
              <a:spcBef>
                <a:spcPts val="0"/>
              </a:spcBef>
              <a:spcAft>
                <a:spcPts val="0"/>
              </a:spcAft>
              <a:buSzPts val="4800"/>
              <a:buNone/>
              <a:defRPr sz="17063"/>
            </a:lvl5pPr>
            <a:lvl6pPr lvl="5">
              <a:spcBef>
                <a:spcPts val="0"/>
              </a:spcBef>
              <a:spcAft>
                <a:spcPts val="0"/>
              </a:spcAft>
              <a:buSzPts val="4800"/>
              <a:buNone/>
              <a:defRPr sz="17063"/>
            </a:lvl6pPr>
            <a:lvl7pPr lvl="6">
              <a:spcBef>
                <a:spcPts val="0"/>
              </a:spcBef>
              <a:spcAft>
                <a:spcPts val="0"/>
              </a:spcAft>
              <a:buSzPts val="4800"/>
              <a:buNone/>
              <a:defRPr sz="17063"/>
            </a:lvl7pPr>
            <a:lvl8pPr lvl="7">
              <a:spcBef>
                <a:spcPts val="0"/>
              </a:spcBef>
              <a:spcAft>
                <a:spcPts val="0"/>
              </a:spcAft>
              <a:buSzPts val="4800"/>
              <a:buNone/>
              <a:defRPr sz="17063"/>
            </a:lvl8pPr>
            <a:lvl9pPr lvl="8">
              <a:spcBef>
                <a:spcPts val="0"/>
              </a:spcBef>
              <a:spcAft>
                <a:spcPts val="0"/>
              </a:spcAft>
              <a:buSzPts val="4800"/>
              <a:buNone/>
              <a:defRPr sz="17063"/>
            </a:lvl9pPr>
          </a:lstStyle>
          <a:p>
            <a:endParaRPr/>
          </a:p>
        </p:txBody>
      </p:sp>
      <p:sp>
        <p:nvSpPr>
          <p:cNvPr id="34" name="Google Shape;34;p8"/>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000" y="-444"/>
            <a:ext cx="6858000" cy="18288000"/>
          </a:xfrm>
          <a:prstGeom prst="rect">
            <a:avLst/>
          </a:prstGeom>
          <a:solidFill>
            <a:schemeClr val="lt2"/>
          </a:solidFill>
          <a:ln>
            <a:noFill/>
          </a:ln>
        </p:spPr>
        <p:txBody>
          <a:bodyPr spcFirstLastPara="1" wrap="square" lIns="325066" tIns="325066" rIns="325066" bIns="325066" anchor="ctr" anchorCtr="0">
            <a:noAutofit/>
          </a:bodyPr>
          <a:lstStyle/>
          <a:p>
            <a:pPr marL="0" lvl="0" indent="0" algn="l" rtl="0">
              <a:spcBef>
                <a:spcPts val="0"/>
              </a:spcBef>
              <a:spcAft>
                <a:spcPts val="0"/>
              </a:spcAft>
              <a:buNone/>
            </a:pPr>
            <a:endParaRPr sz="11150"/>
          </a:p>
        </p:txBody>
      </p:sp>
      <p:sp>
        <p:nvSpPr>
          <p:cNvPr id="37" name="Google Shape;37;p9"/>
          <p:cNvSpPr txBox="1">
            <a:spLocks noGrp="1"/>
          </p:cNvSpPr>
          <p:nvPr>
            <p:ph type="title"/>
          </p:nvPr>
        </p:nvSpPr>
        <p:spPr>
          <a:xfrm>
            <a:off x="398252" y="4384623"/>
            <a:ext cx="6067800" cy="5270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4934"/>
            </a:lvl1pPr>
            <a:lvl2pPr lvl="1" algn="ctr">
              <a:spcBef>
                <a:spcPts val="0"/>
              </a:spcBef>
              <a:spcAft>
                <a:spcPts val="0"/>
              </a:spcAft>
              <a:buSzPts val="4200"/>
              <a:buNone/>
              <a:defRPr sz="14934"/>
            </a:lvl2pPr>
            <a:lvl3pPr lvl="2" algn="ctr">
              <a:spcBef>
                <a:spcPts val="0"/>
              </a:spcBef>
              <a:spcAft>
                <a:spcPts val="0"/>
              </a:spcAft>
              <a:buSzPts val="4200"/>
              <a:buNone/>
              <a:defRPr sz="14934"/>
            </a:lvl3pPr>
            <a:lvl4pPr lvl="3" algn="ctr">
              <a:spcBef>
                <a:spcPts val="0"/>
              </a:spcBef>
              <a:spcAft>
                <a:spcPts val="0"/>
              </a:spcAft>
              <a:buSzPts val="4200"/>
              <a:buNone/>
              <a:defRPr sz="14934"/>
            </a:lvl4pPr>
            <a:lvl5pPr lvl="4" algn="ctr">
              <a:spcBef>
                <a:spcPts val="0"/>
              </a:spcBef>
              <a:spcAft>
                <a:spcPts val="0"/>
              </a:spcAft>
              <a:buSzPts val="4200"/>
              <a:buNone/>
              <a:defRPr sz="14934"/>
            </a:lvl5pPr>
            <a:lvl6pPr lvl="5" algn="ctr">
              <a:spcBef>
                <a:spcPts val="0"/>
              </a:spcBef>
              <a:spcAft>
                <a:spcPts val="0"/>
              </a:spcAft>
              <a:buSzPts val="4200"/>
              <a:buNone/>
              <a:defRPr sz="14934"/>
            </a:lvl6pPr>
            <a:lvl7pPr lvl="6" algn="ctr">
              <a:spcBef>
                <a:spcPts val="0"/>
              </a:spcBef>
              <a:spcAft>
                <a:spcPts val="0"/>
              </a:spcAft>
              <a:buSzPts val="4200"/>
              <a:buNone/>
              <a:defRPr sz="14934"/>
            </a:lvl7pPr>
            <a:lvl8pPr lvl="7" algn="ctr">
              <a:spcBef>
                <a:spcPts val="0"/>
              </a:spcBef>
              <a:spcAft>
                <a:spcPts val="0"/>
              </a:spcAft>
              <a:buSzPts val="4200"/>
              <a:buNone/>
              <a:defRPr sz="14934"/>
            </a:lvl8pPr>
            <a:lvl9pPr lvl="8" algn="ctr">
              <a:spcBef>
                <a:spcPts val="0"/>
              </a:spcBef>
              <a:spcAft>
                <a:spcPts val="0"/>
              </a:spcAft>
              <a:buSzPts val="4200"/>
              <a:buNone/>
              <a:defRPr sz="14934"/>
            </a:lvl9pPr>
          </a:lstStyle>
          <a:p>
            <a:endParaRPr/>
          </a:p>
        </p:txBody>
      </p:sp>
      <p:sp>
        <p:nvSpPr>
          <p:cNvPr id="38" name="Google Shape;38;p9"/>
          <p:cNvSpPr txBox="1">
            <a:spLocks noGrp="1"/>
          </p:cNvSpPr>
          <p:nvPr>
            <p:ph type="subTitle" idx="1"/>
          </p:nvPr>
        </p:nvSpPr>
        <p:spPr>
          <a:xfrm>
            <a:off x="398252" y="9966493"/>
            <a:ext cx="6067800" cy="439146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7465"/>
            </a:lvl1pPr>
            <a:lvl2pPr lvl="1" algn="ctr">
              <a:lnSpc>
                <a:spcPct val="100000"/>
              </a:lnSpc>
              <a:spcBef>
                <a:spcPts val="0"/>
              </a:spcBef>
              <a:spcAft>
                <a:spcPts val="0"/>
              </a:spcAft>
              <a:buSzPts val="2100"/>
              <a:buNone/>
              <a:defRPr sz="7465"/>
            </a:lvl2pPr>
            <a:lvl3pPr lvl="2" algn="ctr">
              <a:lnSpc>
                <a:spcPct val="100000"/>
              </a:lnSpc>
              <a:spcBef>
                <a:spcPts val="0"/>
              </a:spcBef>
              <a:spcAft>
                <a:spcPts val="0"/>
              </a:spcAft>
              <a:buSzPts val="2100"/>
              <a:buNone/>
              <a:defRPr sz="7465"/>
            </a:lvl3pPr>
            <a:lvl4pPr lvl="3" algn="ctr">
              <a:lnSpc>
                <a:spcPct val="100000"/>
              </a:lnSpc>
              <a:spcBef>
                <a:spcPts val="0"/>
              </a:spcBef>
              <a:spcAft>
                <a:spcPts val="0"/>
              </a:spcAft>
              <a:buSzPts val="2100"/>
              <a:buNone/>
              <a:defRPr sz="7465"/>
            </a:lvl4pPr>
            <a:lvl5pPr lvl="4" algn="ctr">
              <a:lnSpc>
                <a:spcPct val="100000"/>
              </a:lnSpc>
              <a:spcBef>
                <a:spcPts val="0"/>
              </a:spcBef>
              <a:spcAft>
                <a:spcPts val="0"/>
              </a:spcAft>
              <a:buSzPts val="2100"/>
              <a:buNone/>
              <a:defRPr sz="7465"/>
            </a:lvl5pPr>
            <a:lvl6pPr lvl="5" algn="ctr">
              <a:lnSpc>
                <a:spcPct val="100000"/>
              </a:lnSpc>
              <a:spcBef>
                <a:spcPts val="0"/>
              </a:spcBef>
              <a:spcAft>
                <a:spcPts val="0"/>
              </a:spcAft>
              <a:buSzPts val="2100"/>
              <a:buNone/>
              <a:defRPr sz="7465"/>
            </a:lvl6pPr>
            <a:lvl7pPr lvl="6" algn="ctr">
              <a:lnSpc>
                <a:spcPct val="100000"/>
              </a:lnSpc>
              <a:spcBef>
                <a:spcPts val="0"/>
              </a:spcBef>
              <a:spcAft>
                <a:spcPts val="0"/>
              </a:spcAft>
              <a:buSzPts val="2100"/>
              <a:buNone/>
              <a:defRPr sz="7465"/>
            </a:lvl7pPr>
            <a:lvl8pPr lvl="7" algn="ctr">
              <a:lnSpc>
                <a:spcPct val="100000"/>
              </a:lnSpc>
              <a:spcBef>
                <a:spcPts val="0"/>
              </a:spcBef>
              <a:spcAft>
                <a:spcPts val="0"/>
              </a:spcAft>
              <a:buSzPts val="2100"/>
              <a:buNone/>
              <a:defRPr sz="7465"/>
            </a:lvl8pPr>
            <a:lvl9pPr lvl="8" algn="ctr">
              <a:lnSpc>
                <a:spcPct val="100000"/>
              </a:lnSpc>
              <a:spcBef>
                <a:spcPts val="0"/>
              </a:spcBef>
              <a:spcAft>
                <a:spcPts val="0"/>
              </a:spcAft>
              <a:buSzPts val="2100"/>
              <a:buNone/>
              <a:defRPr sz="7465"/>
            </a:lvl9pPr>
          </a:lstStyle>
          <a:p>
            <a:endParaRPr/>
          </a:p>
        </p:txBody>
      </p:sp>
      <p:sp>
        <p:nvSpPr>
          <p:cNvPr id="39" name="Google Shape;39;p9"/>
          <p:cNvSpPr txBox="1">
            <a:spLocks noGrp="1"/>
          </p:cNvSpPr>
          <p:nvPr>
            <p:ph type="body" idx="2"/>
          </p:nvPr>
        </p:nvSpPr>
        <p:spPr>
          <a:xfrm>
            <a:off x="7409255" y="2574494"/>
            <a:ext cx="5755501" cy="13138135"/>
          </a:xfrm>
          <a:prstGeom prst="rect">
            <a:avLst/>
          </a:prstGeom>
        </p:spPr>
        <p:txBody>
          <a:bodyPr spcFirstLastPara="1" wrap="square" lIns="91425" tIns="91425" rIns="91425" bIns="91425" anchor="ctr" anchorCtr="0">
            <a:normAutofit/>
          </a:bodyPr>
          <a:lstStyle>
            <a:lvl1pPr marL="1625552" lvl="0" indent="-1219163">
              <a:spcBef>
                <a:spcPts val="0"/>
              </a:spcBef>
              <a:spcAft>
                <a:spcPts val="0"/>
              </a:spcAft>
              <a:buSzPts val="1800"/>
              <a:buChar char="●"/>
              <a:defRPr/>
            </a:lvl1pPr>
            <a:lvl2pPr marL="3251108" lvl="1" indent="-1128857">
              <a:spcBef>
                <a:spcPts val="0"/>
              </a:spcBef>
              <a:spcAft>
                <a:spcPts val="0"/>
              </a:spcAft>
              <a:buSzPts val="1400"/>
              <a:buChar char="○"/>
              <a:defRPr/>
            </a:lvl2pPr>
            <a:lvl3pPr marL="4876659" lvl="2" indent="-1128857">
              <a:spcBef>
                <a:spcPts val="0"/>
              </a:spcBef>
              <a:spcAft>
                <a:spcPts val="0"/>
              </a:spcAft>
              <a:buSzPts val="1400"/>
              <a:buChar char="■"/>
              <a:defRPr/>
            </a:lvl3pPr>
            <a:lvl4pPr marL="6502211" lvl="3" indent="-1128857">
              <a:spcBef>
                <a:spcPts val="0"/>
              </a:spcBef>
              <a:spcAft>
                <a:spcPts val="0"/>
              </a:spcAft>
              <a:buSzPts val="1400"/>
              <a:buChar char="●"/>
              <a:defRPr/>
            </a:lvl4pPr>
            <a:lvl5pPr marL="8127762" lvl="4" indent="-1128857">
              <a:spcBef>
                <a:spcPts val="0"/>
              </a:spcBef>
              <a:spcAft>
                <a:spcPts val="0"/>
              </a:spcAft>
              <a:buSzPts val="1400"/>
              <a:buChar char="○"/>
              <a:defRPr/>
            </a:lvl5pPr>
            <a:lvl6pPr marL="9753320" lvl="5" indent="-1128857">
              <a:spcBef>
                <a:spcPts val="0"/>
              </a:spcBef>
              <a:spcAft>
                <a:spcPts val="0"/>
              </a:spcAft>
              <a:buSzPts val="1400"/>
              <a:buChar char="■"/>
              <a:defRPr/>
            </a:lvl6pPr>
            <a:lvl7pPr marL="11378870" lvl="6" indent="-1128857">
              <a:spcBef>
                <a:spcPts val="0"/>
              </a:spcBef>
              <a:spcAft>
                <a:spcPts val="0"/>
              </a:spcAft>
              <a:buSzPts val="1400"/>
              <a:buChar char="●"/>
              <a:defRPr/>
            </a:lvl7pPr>
            <a:lvl8pPr marL="13004424" lvl="7" indent="-1128857">
              <a:spcBef>
                <a:spcPts val="0"/>
              </a:spcBef>
              <a:spcAft>
                <a:spcPts val="0"/>
              </a:spcAft>
              <a:buSzPts val="1400"/>
              <a:buChar char="○"/>
              <a:defRPr/>
            </a:lvl8pPr>
            <a:lvl9pPr marL="14629977" lvl="8" indent="-1128857">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51" y="15042048"/>
            <a:ext cx="8998200" cy="2151467"/>
          </a:xfrm>
          <a:prstGeom prst="rect">
            <a:avLst/>
          </a:prstGeom>
        </p:spPr>
        <p:txBody>
          <a:bodyPr spcFirstLastPara="1" wrap="square" lIns="91425" tIns="91425" rIns="91425" bIns="91425" anchor="ctr" anchorCtr="0">
            <a:normAutofit/>
          </a:bodyPr>
          <a:lstStyle>
            <a:lvl1pPr marL="1625552" lvl="0" indent="-812777">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2708692" y="16580332"/>
            <a:ext cx="823051" cy="1399467"/>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53" y="1582316"/>
            <a:ext cx="12780901" cy="2036267"/>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67553" y="4097688"/>
            <a:ext cx="12780901" cy="1214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2708692" y="16580332"/>
            <a:ext cx="823051" cy="1399467"/>
          </a:xfrm>
          <a:prstGeom prst="rect">
            <a:avLst/>
          </a:prstGeom>
          <a:noFill/>
          <a:ln>
            <a:noFill/>
          </a:ln>
        </p:spPr>
        <p:txBody>
          <a:bodyPr spcFirstLastPara="1" wrap="square" lIns="91425" tIns="91425" rIns="91425" bIns="91425" anchor="ctr" anchorCtr="0">
            <a:normAutofit/>
          </a:bodyPr>
          <a:lstStyle>
            <a:lvl1pPr lvl="0" algn="r">
              <a:buNone/>
              <a:defRPr sz="3556">
                <a:solidFill>
                  <a:schemeClr val="dk2"/>
                </a:solidFill>
              </a:defRPr>
            </a:lvl1pPr>
            <a:lvl2pPr lvl="1" algn="r">
              <a:buNone/>
              <a:defRPr sz="3556">
                <a:solidFill>
                  <a:schemeClr val="dk2"/>
                </a:solidFill>
              </a:defRPr>
            </a:lvl2pPr>
            <a:lvl3pPr lvl="2" algn="r">
              <a:buNone/>
              <a:defRPr sz="3556">
                <a:solidFill>
                  <a:schemeClr val="dk2"/>
                </a:solidFill>
              </a:defRPr>
            </a:lvl3pPr>
            <a:lvl4pPr lvl="3" algn="r">
              <a:buNone/>
              <a:defRPr sz="3556">
                <a:solidFill>
                  <a:schemeClr val="dk2"/>
                </a:solidFill>
              </a:defRPr>
            </a:lvl4pPr>
            <a:lvl5pPr lvl="4" algn="r">
              <a:buNone/>
              <a:defRPr sz="3556">
                <a:solidFill>
                  <a:schemeClr val="dk2"/>
                </a:solidFill>
              </a:defRPr>
            </a:lvl5pPr>
            <a:lvl6pPr lvl="5" algn="r">
              <a:buNone/>
              <a:defRPr sz="3556">
                <a:solidFill>
                  <a:schemeClr val="dk2"/>
                </a:solidFill>
              </a:defRPr>
            </a:lvl6pPr>
            <a:lvl7pPr lvl="6" algn="r">
              <a:buNone/>
              <a:defRPr sz="3556">
                <a:solidFill>
                  <a:schemeClr val="dk2"/>
                </a:solidFill>
              </a:defRPr>
            </a:lvl7pPr>
            <a:lvl8pPr lvl="7" algn="r">
              <a:buNone/>
              <a:defRPr sz="3556">
                <a:solidFill>
                  <a:schemeClr val="dk2"/>
                </a:solidFill>
              </a:defRPr>
            </a:lvl8pPr>
            <a:lvl9pPr lvl="8" algn="r">
              <a:buNone/>
              <a:defRPr sz="3556">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8289733" y="6978089"/>
            <a:ext cx="30295466" cy="2818134"/>
          </a:xfrm>
          <a:prstGeom prst="rect">
            <a:avLst/>
          </a:prstGeom>
        </p:spPr>
        <p:txBody>
          <a:bodyPr spcFirstLastPara="1" wrap="square" lIns="325066" tIns="325066" rIns="325066" bIns="325066"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13716000" cy="838499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781762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S2</a:t>
            </a:r>
            <a:r>
              <a:rPr lang="en" sz="2600" dirty="0">
                <a:solidFill>
                  <a:schemeClr val="dk1"/>
                </a:solidFill>
              </a:rPr>
              <a:t>: Box and whisker plots of raw DOC exudate concentrations (µM) for the 6 treatments.</a:t>
            </a:r>
            <a:endParaRPr sz="2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49772"/>
            <a:ext cx="13716000" cy="8864372"/>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81257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S3</a:t>
            </a:r>
            <a:r>
              <a:rPr lang="en" sz="2600" dirty="0">
                <a:solidFill>
                  <a:schemeClr val="dk1"/>
                </a:solidFill>
              </a:rPr>
              <a:t>: Non-metric multidimensional scaling plot of t0 metabolomic samples using bray curtis dissimilarity.</a:t>
            </a:r>
            <a:endParaRPr sz="26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0.0836</a:t>
            </a:r>
            <a:endParaRPr sz="18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 y="1"/>
            <a:ext cx="13716000" cy="51435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135467" y="475604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S4</a:t>
            </a:r>
            <a:r>
              <a:rPr lang="en" sz="2600" dirty="0">
                <a:solidFill>
                  <a:schemeClr val="dk1"/>
                </a:solidFill>
              </a:rPr>
              <a:t>: Box and whisker plots of t0 exudate metabolomic alpha diversity (Shannon’s H, Richness, and Pilou’s evenness).</a:t>
            </a:r>
            <a:endParaRPr sz="2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9662912"/>
            <a:ext cx="13716000" cy="2036859"/>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S5</a:t>
            </a:r>
            <a:r>
              <a:rPr lang="en" sz="26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26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13715999" cy="9975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13716000" cy="9499352"/>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89639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S6</a:t>
            </a:r>
            <a:r>
              <a:rPr lang="en" sz="2600" dirty="0">
                <a:solidFill>
                  <a:schemeClr val="dk1"/>
                </a:solidFill>
              </a:rPr>
              <a:t>: Non-metric multidimensional scaling plot of bacterial communities from start and end of bottle incubation using unifrac dissimilarity.</a:t>
            </a:r>
            <a:endParaRPr sz="26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13716000" cy="93726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887731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S7</a:t>
            </a:r>
            <a:r>
              <a:rPr lang="en" sz="2600" dirty="0">
                <a:solidFill>
                  <a:schemeClr val="dk1"/>
                </a:solidFill>
              </a:rPr>
              <a:t>: Non-metric multidimensional scaling plot of bacterial communities the end of the bottle incubation using unifrac dissimilarity.</a:t>
            </a:r>
            <a:endParaRPr sz="26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0.0816</a:t>
            </a:r>
            <a:endParaRPr sz="18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13716000" cy="7835784"/>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75792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S8</a:t>
            </a:r>
            <a:r>
              <a:rPr lang="en" sz="2600" dirty="0">
                <a:solidFill>
                  <a:schemeClr val="dk1"/>
                </a:solidFill>
              </a:rPr>
              <a:t>: Box and whisker plots of the alpha diversity of the bacterial communities at the end of the incubation</a:t>
            </a:r>
            <a:endParaRPr sz="26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1" y="0"/>
            <a:ext cx="13716000" cy="8384977"/>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7963336"/>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S9</a:t>
            </a:r>
            <a:r>
              <a:rPr lang="en" sz="2600" dirty="0">
                <a:solidFill>
                  <a:schemeClr val="dk1"/>
                </a:solidFill>
              </a:rPr>
              <a:t>: Procrustes visualization of multivariate metabolomic and microbial samples. Arrows point from microbial samples to corresponding metabolomic samples.</a:t>
            </a:r>
            <a:endParaRPr sz="26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13716000" cy="9975273"/>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96874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S10</a:t>
            </a:r>
            <a:r>
              <a:rPr lang="en" sz="2600" dirty="0">
                <a:solidFill>
                  <a:schemeClr val="dk1"/>
                </a:solidFill>
              </a:rPr>
              <a:t>: Box and whisker plots of the DOC drawdown (%) for ech treatment. “Bleached + Heated” is excluded due to loss of samples from DOC contamination.</a:t>
            </a:r>
            <a:endParaRPr sz="26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14245206"/>
            <a:ext cx="10700426" cy="4226689"/>
          </a:xfrm>
          <a:prstGeom prst="rect">
            <a:avLst/>
          </a:prstGeom>
          <a:noFill/>
          <a:ln>
            <a:noFill/>
          </a:ln>
        </p:spPr>
        <p:txBody>
          <a:bodyPr spcFirstLastPara="1" wrap="square" lIns="325066" tIns="325066" rIns="325066" bIns="325066" anchor="t" anchorCtr="0">
            <a:spAutoFit/>
          </a:bodyPr>
          <a:lstStyle/>
          <a:p>
            <a:r>
              <a:rPr lang="en" sz="1450" b="1" u="sng" dirty="0"/>
              <a:t>Figure 1</a:t>
            </a:r>
            <a:r>
              <a:rPr lang="en" sz="1450" dirty="0"/>
              <a:t>: Field collections and experimental design. Non-bleached and bleached corals were collected from a reef in </a:t>
            </a:r>
            <a:r>
              <a:rPr lang="en" sz="1450" dirty="0">
                <a:solidFill>
                  <a:schemeClr val="dk1"/>
                </a:solidFill>
              </a:rPr>
              <a:t>Mo’orea, French Polynesia immediately following a bleaching event. </a:t>
            </a:r>
            <a:r>
              <a:rPr lang="en" sz="1450" b="1" dirty="0"/>
              <a:t>A)</a:t>
            </a:r>
            <a:r>
              <a:rPr lang="en" sz="1450" dirty="0"/>
              <a:t> Picture of the LTER1 fore reef in Mo’orea, French Polynesia representative of the status of the reef where both bleached and non-bleached corals were present. </a:t>
            </a:r>
            <a:r>
              <a:rPr lang="en" sz="1450" b="1" dirty="0"/>
              <a:t>A.I-A.V)</a:t>
            </a:r>
            <a:r>
              <a:rPr lang="en" sz="1450" dirty="0"/>
              <a:t> depict the experimental design and sampling from corl nubbin collection </a:t>
            </a:r>
            <a:r>
              <a:rPr lang="en" sz="1450" b="1" dirty="0"/>
              <a:t>(A.I)</a:t>
            </a:r>
            <a:r>
              <a:rPr lang="en" sz="1450" dirty="0"/>
              <a:t>, 7 day pretreatment in flow through aquaria </a:t>
            </a:r>
            <a:r>
              <a:rPr lang="en" sz="1450" b="1" dirty="0"/>
              <a:t>(A.II)</a:t>
            </a:r>
            <a:r>
              <a:rPr lang="en" sz="1450" dirty="0"/>
              <a:t>, DOM exudation </a:t>
            </a:r>
            <a:r>
              <a:rPr lang="en" sz="1450" b="1" dirty="0"/>
              <a:t>(A.III)</a:t>
            </a:r>
            <a:r>
              <a:rPr lang="en" sz="1450" dirty="0"/>
              <a:t>, 36 hour dark bottle incubation </a:t>
            </a:r>
            <a:r>
              <a:rPr lang="en" sz="1450" b="1" dirty="0"/>
              <a:t>(A.IV)</a:t>
            </a:r>
            <a:r>
              <a:rPr lang="en" sz="1450" dirty="0"/>
              <a:t>, and sampling </a:t>
            </a:r>
            <a:r>
              <a:rPr lang="en" sz="1450" b="1" dirty="0"/>
              <a:t>(A.V)</a:t>
            </a:r>
            <a:r>
              <a:rPr lang="en" sz="1450" dirty="0"/>
              <a:t>. </a:t>
            </a:r>
            <a:r>
              <a:rPr lang="en" sz="1450" b="1" dirty="0"/>
              <a:t>B)</a:t>
            </a:r>
            <a:r>
              <a:rPr lang="en" sz="1450" dirty="0"/>
              <a:t> M</a:t>
            </a:r>
            <a:r>
              <a:rPr lang="en" sz="145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1450" b="1" dirty="0">
                <a:solidFill>
                  <a:schemeClr val="dk1"/>
                </a:solidFill>
              </a:rPr>
              <a:t>(C)</a:t>
            </a:r>
            <a:r>
              <a:rPr lang="en" sz="14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1450" b="1" dirty="0">
                <a:solidFill>
                  <a:schemeClr val="dk1"/>
                </a:solidFill>
              </a:rPr>
              <a:t>(D)</a:t>
            </a:r>
            <a:r>
              <a:rPr lang="en" sz="1450" dirty="0">
                <a:solidFill>
                  <a:schemeClr val="dk1"/>
                </a:solidFill>
              </a:rPr>
              <a:t>. Microbial communities responded to DOM amendments by growing to significantly higher concentrations after incubating for 24 hours (one-way ANOVA, F=54.09, p=2.3e-08).</a:t>
            </a:r>
            <a:endParaRPr sz="14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1" y="0"/>
            <a:ext cx="10312400" cy="145786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6966375" y="-5620248"/>
            <a:ext cx="6643342"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b="1" u="sng" dirty="0">
                <a:solidFill>
                  <a:schemeClr val="dk1"/>
                </a:solidFill>
              </a:rPr>
              <a:t>Figure 2</a:t>
            </a:r>
            <a:r>
              <a:rPr lang="en" dirty="0">
                <a:solidFill>
                  <a:schemeClr val="dk1"/>
                </a:solidFill>
              </a:rPr>
              <a:t>:</a:t>
            </a:r>
            <a:r>
              <a:rPr lang="en" b="1" dirty="0">
                <a:solidFill>
                  <a:schemeClr val="dk1"/>
                </a:solidFill>
              </a:rPr>
              <a:t> </a:t>
            </a:r>
            <a:r>
              <a:rPr lang="en" dirty="0">
                <a:solidFill>
                  <a:schemeClr val="dk1"/>
                </a:solidFill>
              </a:rPr>
              <a:t>Box and whisker plots of surface area normalized DOC concentrations for the 4 coral treatments </a:t>
            </a:r>
            <a:r>
              <a:rPr lang="en" b="1" dirty="0">
                <a:solidFill>
                  <a:schemeClr val="dk1"/>
                </a:solidFill>
              </a:rPr>
              <a:t>(A)</a:t>
            </a:r>
            <a:r>
              <a:rPr lang="en" dirty="0">
                <a:solidFill>
                  <a:schemeClr val="dk1"/>
                </a:solidFill>
              </a:rPr>
              <a:t>. Ward’s hierarchical clustering of multivariate metabolomic samples for T0 using the bray-curtis dissimilarity metric </a:t>
            </a:r>
            <a:r>
              <a:rPr lang="en" b="1" dirty="0">
                <a:solidFill>
                  <a:schemeClr val="dk1"/>
                </a:solidFill>
              </a:rPr>
              <a:t>(B)</a:t>
            </a:r>
            <a:r>
              <a:rPr lang="en" dirty="0">
                <a:solidFill>
                  <a:schemeClr val="dk1"/>
                </a:solidFill>
              </a:rPr>
              <a:t>. </a:t>
            </a:r>
            <a:r>
              <a:rPr lang="en-US" dirty="0">
                <a:solidFill>
                  <a:schemeClr val="dk1"/>
                </a:solidFill>
              </a:rPr>
              <a:t>Clustering heatmaps depict pairwise R</a:t>
            </a:r>
            <a:r>
              <a:rPr lang="en-US" baseline="30000" dirty="0">
                <a:solidFill>
                  <a:schemeClr val="dk1"/>
                </a:solidFill>
              </a:rPr>
              <a:t>2</a:t>
            </a:r>
            <a:r>
              <a:rPr lang="en-US" dirty="0">
                <a:solidFill>
                  <a:schemeClr val="dk1"/>
                </a:solidFill>
              </a:rPr>
              <a:t> values between multivariate metabolomes from pairwise PERMANOVA </a:t>
            </a:r>
            <a:r>
              <a:rPr lang="en-US" b="1" dirty="0">
                <a:solidFill>
                  <a:schemeClr val="dk1"/>
                </a:solidFill>
              </a:rPr>
              <a:t>(C)</a:t>
            </a:r>
            <a:r>
              <a:rPr lang="en-US" dirty="0">
                <a:solidFill>
                  <a:schemeClr val="dk1"/>
                </a:solidFill>
              </a:rPr>
              <a:t>.</a:t>
            </a:r>
            <a:endParaRPr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3" y="6499880"/>
            <a:ext cx="7049513" cy="5755921"/>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6858003" y="6499876"/>
            <a:ext cx="6547357" cy="6234048"/>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533400"/>
            <a:ext cx="7049512" cy="5966476"/>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106283" y="0"/>
            <a:ext cx="609600" cy="584775"/>
          </a:xfrm>
          <a:prstGeom prst="rect">
            <a:avLst/>
          </a:prstGeom>
          <a:noFill/>
        </p:spPr>
        <p:txBody>
          <a:bodyPr wrap="square" rtlCol="0">
            <a:spAutoFit/>
          </a:bodyPr>
          <a:lstStyle/>
          <a:p>
            <a:r>
              <a:rPr lang="en-US" sz="32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101370" y="608743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7067745" y="6207487"/>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67806" y="9634031"/>
            <a:ext cx="11832238" cy="7099343"/>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67806" y="0"/>
            <a:ext cx="609600" cy="584775"/>
          </a:xfrm>
          <a:prstGeom prst="rect">
            <a:avLst/>
          </a:prstGeom>
          <a:noFill/>
        </p:spPr>
        <p:txBody>
          <a:bodyPr wrap="square" rtlCol="0">
            <a:spAutoFit/>
          </a:bodyPr>
          <a:lstStyle/>
          <a:p>
            <a:r>
              <a:rPr lang="en-US" sz="32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13716000" cy="9797143"/>
          </a:xfrm>
          <a:prstGeom prst="rect">
            <a:avLst/>
          </a:prstGeom>
        </p:spPr>
      </p:pic>
      <p:sp>
        <p:nvSpPr>
          <p:cNvPr id="73" name="Google Shape;73;p16"/>
          <p:cNvSpPr txBox="1"/>
          <p:nvPr/>
        </p:nvSpPr>
        <p:spPr>
          <a:xfrm>
            <a:off x="-1" y="16357324"/>
            <a:ext cx="13715999" cy="1718310"/>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3</a:t>
            </a:r>
            <a:r>
              <a:rPr lang="en" sz="2000" dirty="0">
                <a:solidFill>
                  <a:schemeClr val="dk1"/>
                </a:solidFill>
              </a:rPr>
              <a:t>: Bacterial growth curves for the 6 treatments in the 36 hour dark bottle incubation </a:t>
            </a:r>
            <a:r>
              <a:rPr lang="en" sz="2000" b="1" dirty="0">
                <a:solidFill>
                  <a:schemeClr val="dk1"/>
                </a:solidFill>
              </a:rPr>
              <a:t>(A)</a:t>
            </a:r>
            <a:r>
              <a:rPr lang="en" sz="2000" dirty="0">
                <a:solidFill>
                  <a:schemeClr val="dk1"/>
                </a:solidFill>
              </a:rPr>
              <a:t>. Error bars indicate standard error of the mean. Box and whisker plots of bacterial specific growth rate, in log10 cells per hour, for the 6 treatments </a:t>
            </a:r>
            <a:r>
              <a:rPr lang="en" sz="2000" b="1" dirty="0">
                <a:solidFill>
                  <a:schemeClr val="dk1"/>
                </a:solidFill>
              </a:rPr>
              <a:t>(B)</a:t>
            </a:r>
            <a:r>
              <a:rPr lang="en" sz="2000" dirty="0">
                <a:solidFill>
                  <a:schemeClr val="dk1"/>
                </a:solidFill>
              </a:rPr>
              <a:t>.</a:t>
            </a:r>
            <a:endParaRPr sz="2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163699" y="9213325"/>
            <a:ext cx="609600" cy="584775"/>
          </a:xfrm>
          <a:prstGeom prst="rect">
            <a:avLst/>
          </a:prstGeom>
          <a:noFill/>
        </p:spPr>
        <p:txBody>
          <a:bodyPr wrap="square" rtlCol="0">
            <a:spAutoFit/>
          </a:bodyPr>
          <a:lstStyle/>
          <a:p>
            <a:r>
              <a:rPr lang="en-US" sz="32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555372" y="5653851"/>
            <a:ext cx="6571571" cy="6571571"/>
          </a:xfrm>
          <a:prstGeom prst="rect">
            <a:avLst/>
          </a:prstGeom>
        </p:spPr>
      </p:pic>
      <p:sp>
        <p:nvSpPr>
          <p:cNvPr id="80" name="Google Shape;80;p17"/>
          <p:cNvSpPr txBox="1"/>
          <p:nvPr/>
        </p:nvSpPr>
        <p:spPr>
          <a:xfrm>
            <a:off x="6900137" y="7260795"/>
            <a:ext cx="6815865"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4</a:t>
            </a:r>
            <a:r>
              <a:rPr lang="en" sz="2000" dirty="0">
                <a:solidFill>
                  <a:schemeClr val="dk1"/>
                </a:solidFill>
              </a:rPr>
              <a:t>: Ward’s hierarchical clustering of multivariate microbial community samples using Unifrac distances derived from 16S amplicon data </a:t>
            </a:r>
            <a:r>
              <a:rPr lang="en" sz="2000" b="1" dirty="0">
                <a:solidFill>
                  <a:schemeClr val="dk1"/>
                </a:solidFill>
              </a:rPr>
              <a:t>(A)</a:t>
            </a:r>
            <a:r>
              <a:rPr lang="en" sz="2000" dirty="0">
                <a:solidFill>
                  <a:schemeClr val="dk1"/>
                </a:solidFill>
              </a:rPr>
              <a:t>. </a:t>
            </a:r>
            <a:r>
              <a:rPr lang="en-US" sz="2000" dirty="0">
                <a:solidFill>
                  <a:schemeClr val="dk1"/>
                </a:solidFill>
              </a:rPr>
              <a:t>Stacked bar charts depicting relative abundances of the most abundant bacterial families in all samples </a:t>
            </a:r>
            <a:r>
              <a:rPr lang="en-US" sz="2000" b="1" dirty="0">
                <a:solidFill>
                  <a:schemeClr val="dk1"/>
                </a:solidFill>
              </a:rPr>
              <a:t>(B)</a:t>
            </a:r>
            <a:r>
              <a:rPr lang="en-US" sz="2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2000" baseline="30000" dirty="0">
                <a:solidFill>
                  <a:schemeClr val="dk1"/>
                </a:solidFill>
              </a:rPr>
              <a:t>2</a:t>
            </a:r>
            <a:r>
              <a:rPr lang="en-US" sz="2000" dirty="0">
                <a:solidFill>
                  <a:schemeClr val="dk1"/>
                </a:solidFill>
              </a:rPr>
              <a:t> values between multivariate metabolomes from pairwise PERMANOVA </a:t>
            </a:r>
            <a:r>
              <a:rPr lang="en-US" sz="2000" b="1" dirty="0">
                <a:solidFill>
                  <a:schemeClr val="dk1"/>
                </a:solidFill>
              </a:rPr>
              <a:t>(C)</a:t>
            </a:r>
            <a:r>
              <a:rPr lang="en-US" sz="2000" dirty="0">
                <a:solidFill>
                  <a:schemeClr val="dk1"/>
                </a:solidFill>
              </a:rPr>
              <a:t>.</a:t>
            </a:r>
          </a:p>
          <a:p>
            <a:pPr>
              <a:lnSpc>
                <a:spcPct val="115000"/>
              </a:lnSpc>
            </a:pPr>
            <a:endParaRPr sz="2000" dirty="0">
              <a:solidFill>
                <a:schemeClr val="dk1"/>
              </a:solidFill>
            </a:endParaRPr>
          </a:p>
          <a:p>
            <a:pPr>
              <a:lnSpc>
                <a:spcPct val="115000"/>
              </a:lnSpc>
            </a:pPr>
            <a:endParaRPr sz="2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0" y="508000"/>
            <a:ext cx="6295005" cy="5259623"/>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6858000" y="771104"/>
            <a:ext cx="6815865" cy="648969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11533557" y="-3480495"/>
            <a:ext cx="11073066" cy="2041091"/>
          </a:xfrm>
          <a:prstGeom prst="rect">
            <a:avLst/>
          </a:prstGeom>
          <a:noFill/>
          <a:ln>
            <a:noFill/>
          </a:ln>
        </p:spPr>
        <p:txBody>
          <a:bodyPr spcFirstLastPara="1" wrap="square" lIns="325066" tIns="325066" rIns="325066" bIns="325066" anchor="t" anchorCtr="0">
            <a:spAutoFit/>
          </a:bodyPr>
          <a:lstStyle/>
          <a:p>
            <a:pPr>
              <a:lnSpc>
                <a:spcPct val="115000"/>
              </a:lnSpc>
            </a:pPr>
            <a:r>
              <a:rPr lang="en" sz="3912" b="1" u="sng" dirty="0">
                <a:solidFill>
                  <a:schemeClr val="dk1"/>
                </a:solidFill>
              </a:rPr>
              <a:t>4B</a:t>
            </a:r>
            <a:r>
              <a:rPr lang="en" sz="3912" dirty="0">
                <a:solidFill>
                  <a:schemeClr val="dk1"/>
                </a:solidFill>
              </a:rPr>
              <a:t>:</a:t>
            </a:r>
            <a:endParaRPr sz="3912" dirty="0">
              <a:solidFill>
                <a:schemeClr val="dk1"/>
              </a:solidFill>
            </a:endParaRPr>
          </a:p>
          <a:p>
            <a:pPr>
              <a:lnSpc>
                <a:spcPct val="115000"/>
              </a:lnSpc>
            </a:pPr>
            <a:endParaRPr sz="3912"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181310" y="5542078"/>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6734510" y="215612"/>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12179604"/>
            <a:ext cx="13716000" cy="6177992"/>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5</a:t>
            </a:r>
            <a:r>
              <a:rPr lang="en" sz="26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2600" b="1" dirty="0">
                <a:solidFill>
                  <a:schemeClr val="dk1"/>
                </a:solidFill>
              </a:rPr>
              <a:t>(A)</a:t>
            </a:r>
            <a:r>
              <a:rPr lang="en" sz="26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26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0"/>
            <a:ext cx="13716000" cy="12544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716245" y="7315723"/>
            <a:ext cx="11459922" cy="10027432"/>
          </a:xfrm>
          <a:prstGeom prst="rect">
            <a:avLst/>
          </a:prstGeom>
        </p:spPr>
      </p:pic>
      <p:sp>
        <p:nvSpPr>
          <p:cNvPr id="99" name="Google Shape;99;p20"/>
          <p:cNvSpPr txBox="1"/>
          <p:nvPr/>
        </p:nvSpPr>
        <p:spPr>
          <a:xfrm rot="16200000">
            <a:off x="2167317" y="7860116"/>
            <a:ext cx="18288002" cy="2567773"/>
          </a:xfrm>
          <a:prstGeom prst="rect">
            <a:avLst/>
          </a:prstGeom>
          <a:noFill/>
          <a:ln>
            <a:noFill/>
          </a:ln>
        </p:spPr>
        <p:txBody>
          <a:bodyPr spcFirstLastPara="1" wrap="square" lIns="325066" tIns="325066" rIns="325066" bIns="325066" anchor="t" anchorCtr="0">
            <a:spAutoFit/>
          </a:bodyPr>
          <a:lstStyle/>
          <a:p>
            <a:pPr>
              <a:lnSpc>
                <a:spcPct val="115000"/>
              </a:lnSpc>
            </a:pPr>
            <a:r>
              <a:rPr lang="en" sz="1800" b="1" u="sng" dirty="0">
                <a:solidFill>
                  <a:schemeClr val="dk1"/>
                </a:solidFill>
              </a:rPr>
              <a:t>Figure 6</a:t>
            </a:r>
            <a:r>
              <a:rPr lang="en" sz="1800" dirty="0">
                <a:solidFill>
                  <a:schemeClr val="dk1"/>
                </a:solidFill>
              </a:rPr>
              <a:t>: Visualization of the 31 ASVs determined to be significantly differentialy abudant compared to “Non-bleached + Ambient” samples by DESEq2. </a:t>
            </a:r>
            <a:r>
              <a:rPr lang="en" sz="1800" b="1" dirty="0">
                <a:solidFill>
                  <a:schemeClr val="dk1"/>
                </a:solidFill>
              </a:rPr>
              <a:t>(A) </a:t>
            </a:r>
            <a:r>
              <a:rPr lang="en" sz="18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1800" b="1" dirty="0">
                <a:solidFill>
                  <a:schemeClr val="dk1"/>
                </a:solidFill>
              </a:rPr>
              <a:t>(B) and (C) </a:t>
            </a:r>
            <a:r>
              <a:rPr lang="en" sz="1800" dirty="0">
                <a:solidFill>
                  <a:schemeClr val="dk1"/>
                </a:solidFill>
              </a:rPr>
              <a:t>Boxplots of the relative abundance of significant ASVs enriched </a:t>
            </a:r>
            <a:r>
              <a:rPr lang="en" sz="1800" b="1" dirty="0">
                <a:solidFill>
                  <a:schemeClr val="dk1"/>
                </a:solidFill>
              </a:rPr>
              <a:t>(B) </a:t>
            </a:r>
            <a:r>
              <a:rPr lang="en" sz="1800" dirty="0">
                <a:solidFill>
                  <a:schemeClr val="dk1"/>
                </a:solidFill>
              </a:rPr>
              <a:t>or depleted </a:t>
            </a:r>
            <a:r>
              <a:rPr lang="en" sz="1800" b="1" dirty="0">
                <a:solidFill>
                  <a:schemeClr val="dk1"/>
                </a:solidFill>
              </a:rPr>
              <a:t>(C)</a:t>
            </a:r>
            <a:r>
              <a:rPr lang="en" sz="18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18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1596890" y="-1596891"/>
            <a:ext cx="6833651" cy="10027433"/>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12415" y="6230890"/>
            <a:ext cx="609600" cy="584775"/>
          </a:xfrm>
          <a:prstGeom prst="rect">
            <a:avLst/>
          </a:prstGeom>
          <a:noFill/>
        </p:spPr>
        <p:txBody>
          <a:bodyPr wrap="square" rtlCol="0">
            <a:spAutoFit/>
          </a:bodyPr>
          <a:lstStyle/>
          <a:p>
            <a:r>
              <a:rPr lang="en-US" sz="32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5296186" y="6230890"/>
            <a:ext cx="609600" cy="584775"/>
          </a:xfrm>
          <a:prstGeom prst="rect">
            <a:avLst/>
          </a:prstGeom>
          <a:noFill/>
        </p:spPr>
        <p:txBody>
          <a:bodyPr wrap="square" rtlCol="0">
            <a:spAutoFit/>
          </a:bodyPr>
          <a:lstStyle/>
          <a:p>
            <a:r>
              <a:rPr lang="en-US" sz="32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12416" y="17690813"/>
            <a:ext cx="609600" cy="584775"/>
          </a:xfrm>
          <a:prstGeom prst="rect">
            <a:avLst/>
          </a:prstGeom>
          <a:noFill/>
        </p:spPr>
        <p:txBody>
          <a:bodyPr wrap="square" rtlCol="0">
            <a:spAutoFit/>
          </a:bodyPr>
          <a:lstStyle/>
          <a:p>
            <a:r>
              <a:rPr lang="en-US" sz="32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8289733" y="4097689"/>
            <a:ext cx="30295466" cy="12147200"/>
          </a:xfrm>
          <a:prstGeom prst="rect">
            <a:avLst/>
          </a:prstGeom>
        </p:spPr>
        <p:txBody>
          <a:bodyPr spcFirstLastPara="1" wrap="square" lIns="325066" tIns="325066" rIns="325066" bIns="325066" anchor="t" anchorCtr="0">
            <a:normAutofit/>
          </a:bodyPr>
          <a:lstStyle/>
          <a:p>
            <a:pPr marL="0" indent="0" algn="ctr">
              <a:spcAft>
                <a:spcPts val="4266"/>
              </a:spcAft>
              <a:buNone/>
            </a:pPr>
            <a:r>
              <a:rPr lang="en" sz="8799" dirty="0"/>
              <a:t>Supplemental figures</a:t>
            </a:r>
            <a:endParaRPr sz="879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0" y="101600"/>
            <a:ext cx="13716001" cy="6977496"/>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23220"/>
            </a:xfrm>
            <a:prstGeom prst="rect">
              <a:avLst/>
            </a:prstGeom>
            <a:noFill/>
          </p:spPr>
          <p:txBody>
            <a:bodyPr wrap="square" rtlCol="0">
              <a:spAutoFit/>
            </a:bodyPr>
            <a:lstStyle/>
            <a:p>
              <a:pPr algn="ctr"/>
              <a:r>
                <a:rPr lang="en-US"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23220"/>
            </a:xfrm>
            <a:prstGeom prst="rect">
              <a:avLst/>
            </a:prstGeom>
            <a:noFill/>
          </p:spPr>
          <p:txBody>
            <a:bodyPr wrap="square" rtlCol="0">
              <a:spAutoFit/>
            </a:bodyPr>
            <a:lstStyle/>
            <a:p>
              <a:pPr algn="ctr"/>
              <a:r>
                <a:rPr lang="en-US"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671860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a:t>
            </a:r>
            <a:r>
              <a:rPr lang="en" sz="2600" dirty="0">
                <a:solidFill>
                  <a:schemeClr val="dk1"/>
                </a:solidFill>
              </a:rPr>
              <a:t>: Representative density plots of gated SYBR polygon derived bacterial counts for a SYBR stained .2µm filtered milliq control and a SYBR stained sample.</a:t>
            </a:r>
            <a:endParaRPr sz="26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6246</TotalTime>
  <Words>1190</Words>
  <Application>Microsoft Office PowerPoint</Application>
  <PresentationFormat>Custom</PresentationFormat>
  <Paragraphs>36</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23</cp:revision>
  <dcterms:modified xsi:type="dcterms:W3CDTF">2022-07-03T00:11:10Z</dcterms:modified>
</cp:coreProperties>
</file>